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79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95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78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5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82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2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84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60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3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818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A810548-19F0-4598-8D23-DD48AD26BEEC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950852-6A37-4819-8254-03984BF17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4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2"/>
          <a:stretch/>
        </p:blipFill>
        <p:spPr>
          <a:xfrm>
            <a:off x="-1045028" y="-600891"/>
            <a:ext cx="13615852" cy="74588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174" y="4654472"/>
            <a:ext cx="6793651" cy="165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02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dir="u"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32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Parcel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Ghassan Yusuf</dc:creator>
  <cp:lastModifiedBy>Ghassan Yusuf</cp:lastModifiedBy>
  <cp:revision>5</cp:revision>
  <dcterms:created xsi:type="dcterms:W3CDTF">2020-05-17T02:52:43Z</dcterms:created>
  <dcterms:modified xsi:type="dcterms:W3CDTF">2020-05-17T03:25:07Z</dcterms:modified>
</cp:coreProperties>
</file>